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10" Type="http://schemas.openxmlformats.org/officeDocument/2006/relationships/slide" Target="slides/slide5.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db165eca6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2db165eca6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db165eca6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db165eca6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db165eca61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db165eca6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db165eca61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db165eca61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A4C2F4"/>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815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s" sz="5400">
                <a:solidFill>
                  <a:srgbClr val="351C75"/>
                </a:solidFill>
                <a:latin typeface="Calibri"/>
                <a:ea typeface="Calibri"/>
                <a:cs typeface="Calibri"/>
                <a:sym typeface="Calibri"/>
              </a:rPr>
              <a:t>AI BEAST TEC</a:t>
            </a:r>
            <a:endParaRPr b="1" sz="5400">
              <a:solidFill>
                <a:srgbClr val="351C75"/>
              </a:solidFill>
              <a:latin typeface="Calibri"/>
              <a:ea typeface="Calibri"/>
              <a:cs typeface="Calibri"/>
              <a:sym typeface="Calibri"/>
            </a:endParaRPr>
          </a:p>
        </p:txBody>
      </p:sp>
      <p:sp>
        <p:nvSpPr>
          <p:cNvPr id="55" name="Google Shape;55;p13"/>
          <p:cNvSpPr txBox="1"/>
          <p:nvPr>
            <p:ph idx="1" type="subTitle"/>
          </p:nvPr>
        </p:nvSpPr>
        <p:spPr>
          <a:xfrm>
            <a:off x="311700" y="2834125"/>
            <a:ext cx="8520600" cy="1861800"/>
          </a:xfrm>
          <a:prstGeom prst="rect">
            <a:avLst/>
          </a:prstGeom>
        </p:spPr>
        <p:txBody>
          <a:bodyPr anchorCtr="0" anchor="t" bIns="91425" lIns="91425" spcFirstLastPara="1" rIns="91425" wrap="square" tIns="91425">
            <a:normAutofit fontScale="70000" lnSpcReduction="20000"/>
          </a:bodyPr>
          <a:lstStyle/>
          <a:p>
            <a:pPr indent="0" lvl="0" marL="0" rtl="0" algn="ctr">
              <a:spcBef>
                <a:spcPts val="0"/>
              </a:spcBef>
              <a:spcAft>
                <a:spcPts val="0"/>
              </a:spcAft>
              <a:buNone/>
            </a:pPr>
            <a:r>
              <a:rPr b="1" i="1" lang="es">
                <a:solidFill>
                  <a:schemeClr val="lt1"/>
                </a:solidFill>
              </a:rPr>
              <a:t>	Integrantes:</a:t>
            </a:r>
            <a:endParaRPr b="1" i="1">
              <a:solidFill>
                <a:schemeClr val="lt1"/>
              </a:solidFill>
            </a:endParaRPr>
          </a:p>
          <a:p>
            <a:pPr indent="0" lvl="0" marL="0" rtl="0" algn="ctr">
              <a:spcBef>
                <a:spcPts val="0"/>
              </a:spcBef>
              <a:spcAft>
                <a:spcPts val="0"/>
              </a:spcAft>
              <a:buNone/>
            </a:pPr>
            <a:r>
              <a:rPr b="1" i="1" lang="es">
                <a:solidFill>
                  <a:schemeClr val="lt1"/>
                </a:solidFill>
              </a:rPr>
              <a:t>*Novelo Astorga Kain Alejandro</a:t>
            </a:r>
            <a:endParaRPr b="1" i="1">
              <a:solidFill>
                <a:schemeClr val="lt1"/>
              </a:solidFill>
            </a:endParaRPr>
          </a:p>
          <a:p>
            <a:pPr indent="0" lvl="0" marL="0" rtl="0" algn="ctr">
              <a:spcBef>
                <a:spcPts val="0"/>
              </a:spcBef>
              <a:spcAft>
                <a:spcPts val="0"/>
              </a:spcAft>
              <a:buNone/>
            </a:pPr>
            <a:r>
              <a:rPr b="1" i="1" lang="es">
                <a:solidFill>
                  <a:schemeClr val="lt1"/>
                </a:solidFill>
              </a:rPr>
              <a:t>*Ruvalcaba Fernandez Alberto Carlos </a:t>
            </a:r>
            <a:endParaRPr b="1" i="1">
              <a:solidFill>
                <a:schemeClr val="lt1"/>
              </a:solidFill>
            </a:endParaRPr>
          </a:p>
          <a:p>
            <a:pPr indent="0" lvl="0" marL="0" rtl="0" algn="ctr">
              <a:spcBef>
                <a:spcPts val="0"/>
              </a:spcBef>
              <a:spcAft>
                <a:spcPts val="0"/>
              </a:spcAft>
              <a:buNone/>
            </a:pPr>
            <a:r>
              <a:rPr b="1" i="1" lang="es">
                <a:solidFill>
                  <a:schemeClr val="lt1"/>
                </a:solidFill>
              </a:rPr>
              <a:t>*Coghlan Rueda Edgar</a:t>
            </a:r>
            <a:endParaRPr b="1" i="1">
              <a:solidFill>
                <a:schemeClr val="lt1"/>
              </a:solidFill>
            </a:endParaRPr>
          </a:p>
          <a:p>
            <a:pPr indent="0" lvl="0" marL="0" rtl="0" algn="ctr">
              <a:spcBef>
                <a:spcPts val="0"/>
              </a:spcBef>
              <a:spcAft>
                <a:spcPts val="0"/>
              </a:spcAft>
              <a:buNone/>
            </a:pPr>
            <a:r>
              <a:rPr b="1" i="1" lang="es">
                <a:solidFill>
                  <a:schemeClr val="lt1"/>
                </a:solidFill>
              </a:rPr>
              <a:t>*Moguel Benitez Dafne Jael</a:t>
            </a:r>
            <a:endParaRPr b="1" i="1">
              <a:solidFill>
                <a:schemeClr val="lt1"/>
              </a:solidFill>
            </a:endParaRPr>
          </a:p>
          <a:p>
            <a:pPr indent="0" lvl="0" marL="0" rtl="0" algn="ctr">
              <a:spcBef>
                <a:spcPts val="0"/>
              </a:spcBef>
              <a:spcAft>
                <a:spcPts val="0"/>
              </a:spcAft>
              <a:buNone/>
            </a:pPr>
            <a:r>
              <a:rPr b="1" i="1" lang="es">
                <a:solidFill>
                  <a:schemeClr val="lt1"/>
                </a:solidFill>
              </a:rPr>
              <a:t>*Jimenez Delgado Leonardo Sebastian</a:t>
            </a:r>
            <a:endParaRPr b="1" i="1">
              <a:solidFill>
                <a:schemeClr val="lt1"/>
              </a:solidFill>
            </a:endParaRPr>
          </a:p>
          <a:p>
            <a:pPr indent="0" lvl="0" marL="0" rtl="0" algn="ctr">
              <a:spcBef>
                <a:spcPts val="0"/>
              </a:spcBef>
              <a:spcAft>
                <a:spcPts val="0"/>
              </a:spcAft>
              <a:buNone/>
            </a:pPr>
            <a:r>
              <a:t/>
            </a:r>
            <a:endParaRPr/>
          </a:p>
        </p:txBody>
      </p:sp>
      <p:sp>
        <p:nvSpPr>
          <p:cNvPr id="56" name="Google Shape;56;p13"/>
          <p:cNvSpPr/>
          <p:nvPr/>
        </p:nvSpPr>
        <p:spPr>
          <a:xfrm>
            <a:off x="-376475" y="-193325"/>
            <a:ext cx="1755300" cy="1745100"/>
          </a:xfrm>
          <a:prstGeom prst="diagStripe">
            <a:avLst>
              <a:gd fmla="val 50000" name="adj"/>
            </a:avLst>
          </a:prstGeom>
          <a:solidFill>
            <a:srgbClr val="E8C44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7" name="Google Shape;57;p13"/>
          <p:cNvSpPr/>
          <p:nvPr/>
        </p:nvSpPr>
        <p:spPr>
          <a:xfrm>
            <a:off x="-145300" y="-106850"/>
            <a:ext cx="2149800" cy="2391300"/>
          </a:xfrm>
          <a:prstGeom prst="diagStripe">
            <a:avLst>
              <a:gd fmla="val 50000" name="adj"/>
            </a:avLst>
          </a:prstGeom>
          <a:solidFill>
            <a:srgbClr val="594D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8" name="Google Shape;58;p13"/>
          <p:cNvSpPr/>
          <p:nvPr/>
        </p:nvSpPr>
        <p:spPr>
          <a:xfrm rot="10059685">
            <a:off x="7598250" y="3718972"/>
            <a:ext cx="2067966" cy="1665352"/>
          </a:xfrm>
          <a:prstGeom prst="diagStripe">
            <a:avLst>
              <a:gd fmla="val 50000" name="adj"/>
            </a:avLst>
          </a:prstGeom>
          <a:solidFill>
            <a:srgbClr val="E8C44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9" name="Google Shape;59;p13"/>
          <p:cNvSpPr/>
          <p:nvPr/>
        </p:nvSpPr>
        <p:spPr>
          <a:xfrm rot="10612425">
            <a:off x="7232253" y="3193379"/>
            <a:ext cx="2046345" cy="1961294"/>
          </a:xfrm>
          <a:prstGeom prst="diagStripe">
            <a:avLst>
              <a:gd fmla="val 50000" name="adj"/>
            </a:avLst>
          </a:prstGeom>
          <a:solidFill>
            <a:srgbClr val="594D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p:nvPr/>
        </p:nvSpPr>
        <p:spPr>
          <a:xfrm>
            <a:off x="-376475" y="-193325"/>
            <a:ext cx="1755300" cy="1745100"/>
          </a:xfrm>
          <a:prstGeom prst="diagStripe">
            <a:avLst>
              <a:gd fmla="val 50000" name="adj"/>
            </a:avLst>
          </a:prstGeom>
          <a:solidFill>
            <a:srgbClr val="E8C44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5" name="Google Shape;65;p14"/>
          <p:cNvSpPr/>
          <p:nvPr/>
        </p:nvSpPr>
        <p:spPr>
          <a:xfrm>
            <a:off x="-145300" y="-106850"/>
            <a:ext cx="2149800" cy="2391300"/>
          </a:xfrm>
          <a:prstGeom prst="diagStripe">
            <a:avLst>
              <a:gd fmla="val 50000" name="adj"/>
            </a:avLst>
          </a:prstGeom>
          <a:solidFill>
            <a:srgbClr val="594D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6" name="Google Shape;66;p14"/>
          <p:cNvSpPr txBox="1"/>
          <p:nvPr>
            <p:ph idx="1" type="body"/>
          </p:nvPr>
        </p:nvSpPr>
        <p:spPr>
          <a:xfrm>
            <a:off x="403275" y="544375"/>
            <a:ext cx="8520600" cy="3841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s" sz="2000">
                <a:solidFill>
                  <a:srgbClr val="351C75"/>
                </a:solidFill>
                <a:latin typeface="Calibri"/>
                <a:ea typeface="Calibri"/>
                <a:cs typeface="Calibri"/>
                <a:sym typeface="Calibri"/>
              </a:rPr>
              <a:t>Después de establecer nuestra sólida base y diseñar el aspecto visual de nuestra página web, nos sumergimos en la programación de diversas funciones para crear una experiencia interactiva para el usuario. Hemos logrado desarrollar una plataforma donde los usuarios pueden interactuar activamente con nuestro contenido, inspirada en la funcionalidad de aplicaciones populares como 'Tinder'.</a:t>
            </a:r>
            <a:endParaRPr b="1" sz="2000">
              <a:solidFill>
                <a:srgbClr val="351C75"/>
              </a:solidFill>
              <a:latin typeface="Calibri"/>
              <a:ea typeface="Calibri"/>
              <a:cs typeface="Calibri"/>
              <a:sym typeface="Calibri"/>
            </a:endParaRPr>
          </a:p>
        </p:txBody>
      </p:sp>
      <p:pic>
        <p:nvPicPr>
          <p:cNvPr id="67" name="Google Shape;67;p14"/>
          <p:cNvPicPr preferRelativeResize="0"/>
          <p:nvPr/>
        </p:nvPicPr>
        <p:blipFill>
          <a:blip r:embed="rId3">
            <a:alphaModFix/>
          </a:blip>
          <a:stretch>
            <a:fillRect/>
          </a:stretch>
        </p:blipFill>
        <p:spPr>
          <a:xfrm>
            <a:off x="3347625" y="2675225"/>
            <a:ext cx="2304175" cy="2304175"/>
          </a:xfrm>
          <a:prstGeom prst="rect">
            <a:avLst/>
          </a:prstGeom>
          <a:noFill/>
          <a:ln>
            <a:noFill/>
          </a:ln>
        </p:spPr>
      </p:pic>
      <p:sp>
        <p:nvSpPr>
          <p:cNvPr id="68" name="Google Shape;68;p14"/>
          <p:cNvSpPr/>
          <p:nvPr/>
        </p:nvSpPr>
        <p:spPr>
          <a:xfrm rot="10059685">
            <a:off x="7598250" y="3718972"/>
            <a:ext cx="2067966" cy="1665352"/>
          </a:xfrm>
          <a:prstGeom prst="diagStripe">
            <a:avLst>
              <a:gd fmla="val 50000" name="adj"/>
            </a:avLst>
          </a:prstGeom>
          <a:solidFill>
            <a:srgbClr val="E8C44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9" name="Google Shape;69;p14"/>
          <p:cNvSpPr/>
          <p:nvPr/>
        </p:nvSpPr>
        <p:spPr>
          <a:xfrm rot="10612425">
            <a:off x="7232253" y="3193379"/>
            <a:ext cx="2046345" cy="1961294"/>
          </a:xfrm>
          <a:prstGeom prst="diagStripe">
            <a:avLst>
              <a:gd fmla="val 50000" name="adj"/>
            </a:avLst>
          </a:prstGeom>
          <a:solidFill>
            <a:srgbClr val="594D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p:nvPr/>
        </p:nvSpPr>
        <p:spPr>
          <a:xfrm rot="10059685">
            <a:off x="7598250" y="3718972"/>
            <a:ext cx="2067966" cy="1665352"/>
          </a:xfrm>
          <a:prstGeom prst="diagStripe">
            <a:avLst>
              <a:gd fmla="val 50000" name="adj"/>
            </a:avLst>
          </a:prstGeom>
          <a:solidFill>
            <a:srgbClr val="E8C44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5" name="Google Shape;75;p15"/>
          <p:cNvSpPr/>
          <p:nvPr/>
        </p:nvSpPr>
        <p:spPr>
          <a:xfrm rot="10612425">
            <a:off x="7232253" y="3193379"/>
            <a:ext cx="2046345" cy="1961294"/>
          </a:xfrm>
          <a:prstGeom prst="diagStripe">
            <a:avLst>
              <a:gd fmla="val 50000" name="adj"/>
            </a:avLst>
          </a:prstGeom>
          <a:solidFill>
            <a:srgbClr val="594D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6" name="Google Shape;76;p15"/>
          <p:cNvSpPr/>
          <p:nvPr/>
        </p:nvSpPr>
        <p:spPr>
          <a:xfrm>
            <a:off x="-376475" y="-193325"/>
            <a:ext cx="1755300" cy="1745100"/>
          </a:xfrm>
          <a:prstGeom prst="diagStripe">
            <a:avLst>
              <a:gd fmla="val 50000" name="adj"/>
            </a:avLst>
          </a:prstGeom>
          <a:solidFill>
            <a:srgbClr val="E8C44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7" name="Google Shape;77;p15"/>
          <p:cNvSpPr/>
          <p:nvPr/>
        </p:nvSpPr>
        <p:spPr>
          <a:xfrm>
            <a:off x="-145300" y="-106850"/>
            <a:ext cx="2149800" cy="2391300"/>
          </a:xfrm>
          <a:prstGeom prst="diagStripe">
            <a:avLst>
              <a:gd fmla="val 50000" name="adj"/>
            </a:avLst>
          </a:prstGeom>
          <a:solidFill>
            <a:srgbClr val="594D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8" name="Google Shape;78;p15"/>
          <p:cNvSpPr txBox="1"/>
          <p:nvPr>
            <p:ph idx="1" type="body"/>
          </p:nvPr>
        </p:nvSpPr>
        <p:spPr>
          <a:xfrm>
            <a:off x="646125" y="223875"/>
            <a:ext cx="8186100" cy="3963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s" sz="2000">
                <a:solidFill>
                  <a:srgbClr val="351C75"/>
                </a:solidFill>
                <a:latin typeface="Calibri"/>
                <a:ea typeface="Calibri"/>
                <a:cs typeface="Calibri"/>
                <a:sym typeface="Calibri"/>
              </a:rPr>
              <a:t>Ahora, los usuarios pueden ejecutar acciones concretas como 'Comprar' o 'No Comprar', lo que refleja la simple pero efectiva dinámica de decisión de 'Deslizar a la izquierda' o 'Deslizar a la derecha' de la aplicación mencionada. Esta funcionalidad permite a los usuarios explorar y tomar decisiones sobre una variedad de NFT que ofrecemos en nuestra plataforma.</a:t>
            </a:r>
            <a:endParaRPr b="1" sz="2000">
              <a:solidFill>
                <a:srgbClr val="351C75"/>
              </a:solidFill>
              <a:latin typeface="Calibri"/>
              <a:ea typeface="Calibri"/>
              <a:cs typeface="Calibri"/>
              <a:sym typeface="Calibri"/>
            </a:endParaRPr>
          </a:p>
        </p:txBody>
      </p:sp>
      <p:pic>
        <p:nvPicPr>
          <p:cNvPr id="79" name="Google Shape;79;p15"/>
          <p:cNvPicPr preferRelativeResize="0"/>
          <p:nvPr/>
        </p:nvPicPr>
        <p:blipFill>
          <a:blip r:embed="rId3">
            <a:alphaModFix/>
          </a:blip>
          <a:stretch>
            <a:fillRect/>
          </a:stretch>
        </p:blipFill>
        <p:spPr>
          <a:xfrm>
            <a:off x="4318225" y="2251275"/>
            <a:ext cx="4352648" cy="2565624"/>
          </a:xfrm>
          <a:prstGeom prst="rect">
            <a:avLst/>
          </a:prstGeom>
          <a:noFill/>
          <a:ln>
            <a:noFill/>
          </a:ln>
        </p:spPr>
      </p:pic>
      <p:pic>
        <p:nvPicPr>
          <p:cNvPr id="80" name="Google Shape;80;p15"/>
          <p:cNvPicPr preferRelativeResize="0"/>
          <p:nvPr/>
        </p:nvPicPr>
        <p:blipFill>
          <a:blip r:embed="rId4">
            <a:alphaModFix/>
          </a:blip>
          <a:stretch>
            <a:fillRect/>
          </a:stretch>
        </p:blipFill>
        <p:spPr>
          <a:xfrm>
            <a:off x="1151125" y="2367325"/>
            <a:ext cx="2449575" cy="24495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p:nvPr/>
        </p:nvSpPr>
        <p:spPr>
          <a:xfrm rot="10059685">
            <a:off x="7598250" y="3718972"/>
            <a:ext cx="2067966" cy="1665352"/>
          </a:xfrm>
          <a:prstGeom prst="diagStripe">
            <a:avLst>
              <a:gd fmla="val 50000" name="adj"/>
            </a:avLst>
          </a:prstGeom>
          <a:solidFill>
            <a:srgbClr val="E8C44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6" name="Google Shape;86;p16"/>
          <p:cNvSpPr/>
          <p:nvPr/>
        </p:nvSpPr>
        <p:spPr>
          <a:xfrm rot="10612425">
            <a:off x="7232253" y="3193379"/>
            <a:ext cx="2046345" cy="1961294"/>
          </a:xfrm>
          <a:prstGeom prst="diagStripe">
            <a:avLst>
              <a:gd fmla="val 50000" name="adj"/>
            </a:avLst>
          </a:prstGeom>
          <a:solidFill>
            <a:srgbClr val="594D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7" name="Google Shape;87;p16"/>
          <p:cNvSpPr/>
          <p:nvPr/>
        </p:nvSpPr>
        <p:spPr>
          <a:xfrm>
            <a:off x="-376475" y="-193325"/>
            <a:ext cx="1755300" cy="1745100"/>
          </a:xfrm>
          <a:prstGeom prst="diagStripe">
            <a:avLst>
              <a:gd fmla="val 50000" name="adj"/>
            </a:avLst>
          </a:prstGeom>
          <a:solidFill>
            <a:srgbClr val="E8C44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8" name="Google Shape;88;p16"/>
          <p:cNvSpPr/>
          <p:nvPr/>
        </p:nvSpPr>
        <p:spPr>
          <a:xfrm>
            <a:off x="-145300" y="-106850"/>
            <a:ext cx="2149800" cy="2391300"/>
          </a:xfrm>
          <a:prstGeom prst="diagStripe">
            <a:avLst>
              <a:gd fmla="val 50000" name="adj"/>
            </a:avLst>
          </a:prstGeom>
          <a:solidFill>
            <a:srgbClr val="594D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9" name="Google Shape;89;p16"/>
          <p:cNvSpPr txBox="1"/>
          <p:nvPr>
            <p:ph idx="1" type="body"/>
          </p:nvPr>
        </p:nvSpPr>
        <p:spPr>
          <a:xfrm>
            <a:off x="311700" y="666475"/>
            <a:ext cx="8520600" cy="3902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s" sz="2000">
                <a:solidFill>
                  <a:srgbClr val="351C75"/>
                </a:solidFill>
                <a:latin typeface="Calibri"/>
                <a:ea typeface="Calibri"/>
                <a:cs typeface="Calibri"/>
                <a:sym typeface="Calibri"/>
              </a:rPr>
              <a:t>Al igual que Tinder, nuestra página ofrece una experiencia centrada en el usuario, donde pueden descubrir una amplia gama de NFT que se adapten a sus gustos y preferencias individuales. Estamos emocionados de ofrecer esta experiencia interactiva que combina la diversión y la accesibilidad para nuestros clientes y usuarios</a:t>
            </a:r>
            <a:endParaRPr b="1" sz="2000">
              <a:solidFill>
                <a:srgbClr val="351C75"/>
              </a:solidFill>
              <a:latin typeface="Calibri"/>
              <a:ea typeface="Calibri"/>
              <a:cs typeface="Calibri"/>
              <a:sym typeface="Calibri"/>
            </a:endParaRPr>
          </a:p>
        </p:txBody>
      </p:sp>
      <p:pic>
        <p:nvPicPr>
          <p:cNvPr id="90" name="Google Shape;90;p16"/>
          <p:cNvPicPr preferRelativeResize="0"/>
          <p:nvPr/>
        </p:nvPicPr>
        <p:blipFill>
          <a:blip r:embed="rId3">
            <a:alphaModFix/>
          </a:blip>
          <a:stretch>
            <a:fillRect/>
          </a:stretch>
        </p:blipFill>
        <p:spPr>
          <a:xfrm>
            <a:off x="4419375" y="2571748"/>
            <a:ext cx="3978100" cy="2237677"/>
          </a:xfrm>
          <a:prstGeom prst="rect">
            <a:avLst/>
          </a:prstGeom>
          <a:noFill/>
          <a:ln>
            <a:noFill/>
          </a:ln>
        </p:spPr>
      </p:pic>
      <p:pic>
        <p:nvPicPr>
          <p:cNvPr id="91" name="Google Shape;91;p16"/>
          <p:cNvPicPr preferRelativeResize="0"/>
          <p:nvPr/>
        </p:nvPicPr>
        <p:blipFill rotWithShape="1">
          <a:blip r:embed="rId4">
            <a:alphaModFix/>
          </a:blip>
          <a:srcRect b="0" l="0" r="11902" t="0"/>
          <a:stretch/>
        </p:blipFill>
        <p:spPr>
          <a:xfrm>
            <a:off x="483925" y="2681675"/>
            <a:ext cx="3504699" cy="22100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7"/>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es">
                <a:solidFill>
                  <a:srgbClr val="351C75"/>
                </a:solidFill>
                <a:latin typeface="Calibri"/>
                <a:ea typeface="Calibri"/>
                <a:cs typeface="Calibri"/>
                <a:sym typeface="Calibri"/>
              </a:rPr>
              <a:t>¡Gracias por su atención!</a:t>
            </a:r>
            <a:endParaRPr b="1">
              <a:solidFill>
                <a:srgbClr val="351C75"/>
              </a:solidFill>
              <a:latin typeface="Calibri"/>
              <a:ea typeface="Calibri"/>
              <a:cs typeface="Calibri"/>
              <a:sym typeface="Calibri"/>
            </a:endParaRPr>
          </a:p>
        </p:txBody>
      </p:sp>
      <p:sp>
        <p:nvSpPr>
          <p:cNvPr id="97" name="Google Shape;97;p17"/>
          <p:cNvSpPr/>
          <p:nvPr/>
        </p:nvSpPr>
        <p:spPr>
          <a:xfrm>
            <a:off x="-376475" y="-193325"/>
            <a:ext cx="1755300" cy="1745100"/>
          </a:xfrm>
          <a:prstGeom prst="diagStripe">
            <a:avLst>
              <a:gd fmla="val 50000" name="adj"/>
            </a:avLst>
          </a:prstGeom>
          <a:solidFill>
            <a:srgbClr val="E8C44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8" name="Google Shape;98;p17"/>
          <p:cNvSpPr/>
          <p:nvPr/>
        </p:nvSpPr>
        <p:spPr>
          <a:xfrm>
            <a:off x="-145300" y="-106850"/>
            <a:ext cx="2149800" cy="2391300"/>
          </a:xfrm>
          <a:prstGeom prst="diagStripe">
            <a:avLst>
              <a:gd fmla="val 50000" name="adj"/>
            </a:avLst>
          </a:prstGeom>
          <a:solidFill>
            <a:srgbClr val="594D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9" name="Google Shape;99;p17"/>
          <p:cNvSpPr/>
          <p:nvPr/>
        </p:nvSpPr>
        <p:spPr>
          <a:xfrm rot="10059685">
            <a:off x="7598250" y="3718972"/>
            <a:ext cx="2067966" cy="1665352"/>
          </a:xfrm>
          <a:prstGeom prst="diagStripe">
            <a:avLst>
              <a:gd fmla="val 50000" name="adj"/>
            </a:avLst>
          </a:prstGeom>
          <a:solidFill>
            <a:srgbClr val="E8C44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0" name="Google Shape;100;p17"/>
          <p:cNvSpPr/>
          <p:nvPr/>
        </p:nvSpPr>
        <p:spPr>
          <a:xfrm rot="10612425">
            <a:off x="7232253" y="3193379"/>
            <a:ext cx="2046345" cy="1961294"/>
          </a:xfrm>
          <a:prstGeom prst="diagStripe">
            <a:avLst>
              <a:gd fmla="val 50000" name="adj"/>
            </a:avLst>
          </a:prstGeom>
          <a:solidFill>
            <a:srgbClr val="594D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